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D1FDF-1748-DFC6-E9FC-9FF33538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20ABE5-67DD-B70F-AFA1-1C3B15BE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55F-62C2-47C1-8864-99534A9E543E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3BDFE26-AF50-04AF-3F1A-29AF3F38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9B0EC1-C62A-857A-6430-15998CB7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7D66-92E8-4C59-9616-6CBBB1DB15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82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559DBEC-81D0-14D1-7C29-C91D9D6E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B5EB26-487D-C476-FE1B-B9625A820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B04601-1CF5-012A-6DE2-0367381C9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255F-62C2-47C1-8864-99534A9E543E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5E189B-9333-636B-A912-735742CA9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01F53C-079F-D551-F4E4-1E7F17EAD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7D66-92E8-4C59-9616-6CBBB1DB15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0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A832523-1226-EEE7-B07C-70F1390E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sz="3200"/>
              <a:t>Wspieranie młodych na rynku pracy </a:t>
            </a:r>
            <a:br>
              <a:rPr lang="pl-PL" sz="3200"/>
            </a:br>
            <a:r>
              <a:rPr lang="pl-PL" sz="3200"/>
              <a:t>Przeciwdziałanie niedostosowaniu społecznemu</a:t>
            </a:r>
            <a:endParaRPr lang="pl-PL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5F34D7-54C0-DDD0-94E1-B9C11F1BD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E221275-9E89-B7AD-F7A4-D5BACF2A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Stopa bezrobocia według Badania Aktywności Ekonomicznej Ludności GUS – 2020 r. – 2022 r. w województwie śląskim</a:t>
            </a:r>
            <a:br>
              <a:rPr lang="pl-PL" sz="2400"/>
            </a:b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F0AF1B8-5238-45F9-4124-195E6875B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53865ED-E6AF-B282-56AA-3CB68D9E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/>
            </a:br>
            <a:r>
              <a:rPr lang="pl-PL" sz="4400"/>
              <a:t>Scenariusze przyszłości </a:t>
            </a:r>
            <a:br>
              <a:rPr lang="pl-PL" sz="4400"/>
            </a:br>
            <a:r>
              <a:rPr lang="pl-PL" sz="4400"/>
              <a:t>na rynku pracy</a:t>
            </a:r>
            <a:endParaRPr lang="pl-PL" sz="4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596656-98E9-223B-48B3-3CFEF1503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8BC6475-80A1-D779-ABE3-C7E00B98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Zmiany pokoleniowe na rynku pracy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48BCA7-970D-6663-215E-45B6CF304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41BCB21-AA1C-631C-71FE-E7699674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4800"/>
              <a:t>Rynek pracy a nowe pokolenie</a:t>
            </a:r>
            <a:endParaRPr lang="pl-PL" sz="4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CE21249-1062-79BF-AA57-EC87C6DF0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AE58A7A-67AF-403C-F1D3-D8E90495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F07F111-F9D9-FFA2-A5E4-D30938E68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412E7EA-2EA3-9F7F-6776-7ADB1522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BF2F0E-1A49-C505-B74E-6F306D41E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768D18B-9BA4-59C5-1812-8EA35ECB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09A490-0970-E2D8-BA94-F345426A11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FE83ACF-2046-272F-B0BF-E7F32363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100"/>
            </a:br>
            <a:r>
              <a:rPr lang="pl-PL" sz="4400"/>
              <a:t>Rynek pracy jutra </a:t>
            </a:r>
            <a:br>
              <a:rPr lang="pl-PL" sz="4400"/>
            </a:br>
            <a:br>
              <a:rPr lang="pl-PL" sz="4400"/>
            </a:br>
            <a:br>
              <a:rPr lang="pl-PL" sz="3100"/>
            </a:br>
            <a:r>
              <a:rPr lang="pl-PL" sz="3100"/>
              <a:t>-  </a:t>
            </a:r>
            <a:r>
              <a:rPr lang="pl-PL" sz="3100">
                <a:solidFill>
                  <a:schemeClr val="accent3">
                    <a:lumMod val="50000"/>
                  </a:schemeClr>
                </a:solidFill>
              </a:rPr>
              <a:t>zmiana w profilu zatrudnienia  </a:t>
            </a:r>
            <a:br>
              <a:rPr lang="pl-PL" sz="31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3100">
                <a:solidFill>
                  <a:schemeClr val="accent3">
                    <a:lumMod val="50000"/>
                  </a:schemeClr>
                </a:solidFill>
              </a:rPr>
              <a:t>-  wyzwania związane ze zmianą praktyk zarządzania</a:t>
            </a:r>
            <a:br>
              <a:rPr lang="pl-PL" sz="31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3100">
                <a:solidFill>
                  <a:schemeClr val="accent3">
                    <a:lumMod val="50000"/>
                  </a:schemeClr>
                </a:solidFill>
              </a:rPr>
              <a:t>-  optymalizacja kosztów pracy</a:t>
            </a:r>
            <a:br>
              <a:rPr lang="pl-PL" sz="31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3100">
                <a:solidFill>
                  <a:schemeClr val="accent3">
                    <a:lumMod val="50000"/>
                  </a:schemeClr>
                </a:solidFill>
              </a:rPr>
              <a:t>-  głębokie przemiany na rynku pracy</a:t>
            </a:r>
            <a:br>
              <a:rPr lang="pl-PL" sz="31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3100">
                <a:solidFill>
                  <a:schemeClr val="accent3">
                    <a:lumMod val="50000"/>
                  </a:schemeClr>
                </a:solidFill>
              </a:rPr>
              <a:t>-  rozwój nowoczesnych technologii</a:t>
            </a:r>
            <a:endParaRPr lang="pl-PL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ACA09B-41C4-D3B7-2166-4A5AAE2BFF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2A46FCE-7EAD-4721-A7AC-7DCE5800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/>
              <a:t>Rynek pracy jutra </a:t>
            </a:r>
            <a:br>
              <a:rPr lang="pl-PL" sz="4400"/>
            </a:br>
            <a:br>
              <a:rPr lang="pl-PL" sz="4400"/>
            </a:br>
            <a:br>
              <a:rPr lang="pl-PL" sz="4400"/>
            </a:br>
            <a:r>
              <a:rPr lang="pl-PL" sz="2400"/>
              <a:t>- </a:t>
            </a:r>
            <a:r>
              <a:rPr lang="pl-PL" sz="2700">
                <a:solidFill>
                  <a:schemeClr val="accent3">
                    <a:lumMod val="50000"/>
                  </a:schemeClr>
                </a:solidFill>
              </a:rPr>
              <a:t>zmiana sposobu wykonywania pracy (praca zdalna) </a:t>
            </a:r>
            <a:br>
              <a:rPr lang="pl-PL" sz="27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700">
                <a:solidFill>
                  <a:schemeClr val="accent3">
                    <a:lumMod val="50000"/>
                  </a:schemeClr>
                </a:solidFill>
              </a:rPr>
              <a:t>- mniejsze zapotrzebowanie na siłę fizyczną i ręczną obsługę maszyn</a:t>
            </a:r>
            <a:br>
              <a:rPr lang="pl-PL" sz="27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700">
                <a:solidFill>
                  <a:schemeClr val="accent3">
                    <a:lumMod val="50000"/>
                  </a:schemeClr>
                </a:solidFill>
              </a:rPr>
              <a:t>- integracja olbrzymich ilości danych pochodzących z różnych źródeł</a:t>
            </a:r>
            <a:br>
              <a:rPr lang="pl-PL" sz="27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700">
                <a:solidFill>
                  <a:schemeClr val="accent3">
                    <a:lumMod val="50000"/>
                  </a:schemeClr>
                </a:solidFill>
              </a:rPr>
              <a:t>- zapewnienie bezpieczeństwa danych </a:t>
            </a:r>
            <a:br>
              <a:rPr lang="pl-PL" sz="270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700">
                <a:solidFill>
                  <a:schemeClr val="accent3">
                    <a:lumMod val="50000"/>
                  </a:schemeClr>
                </a:solidFill>
              </a:rPr>
              <a:t>- zmiana środowiska pracy, w którego centrum będzie znajdował się  człowiek i jego potrzeby</a:t>
            </a:r>
            <a:endParaRPr lang="pl-PL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B5684A-8B19-3FB6-22E8-522EC5908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A2E4672-EB6C-04D5-CFB2-4022968C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/>
              <a:t>Odpowiedź na wyzwania rynku pracy publicznych służb zatrudnienia</a:t>
            </a:r>
            <a:endParaRPr lang="pl-PL" sz="4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3A62AD-60B3-BCAC-1A03-EA0D50858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25DE1D6-E4B4-8C8B-CE67-49B6FCE7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Instytucje Rynku Pracy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71E61C-00E0-0B6A-48F1-A56C559B8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EBF9B57-9A2D-7AD2-80AA-24CAB260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20B3C9-94AE-965C-AD2E-C83F30E87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A7EB78F-0EB6-E6DE-B09B-2EAF7E55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046196-AD76-DC7C-83CE-0D669D39A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605E872-408B-FFF2-68C2-7EA2FBB6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8A25A8-56D2-E577-881C-17750B0A8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373CFEC-0191-68AE-9B72-79AB826A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100"/>
            </a:br>
            <a:endParaRPr lang="pl-PL" sz="3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24C65C-3316-CCF1-26FA-C9CCCB088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57711B0-4754-61D0-548C-927F64E4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sz="400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000">
                <a:solidFill>
                  <a:schemeClr val="accent6">
                    <a:lumMod val="50000"/>
                  </a:schemeClr>
                </a:solidFill>
              </a:rPr>
              <a:t>Dziękuję za uwagę</a:t>
            </a:r>
            <a:br>
              <a:rPr lang="pl-PL" sz="400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000">
                <a:solidFill>
                  <a:schemeClr val="accent6">
                    <a:lumMod val="50000"/>
                  </a:schemeClr>
                </a:solidFill>
              </a:rPr>
              <a:t>Bernadeta Sojka-Jany</a:t>
            </a:r>
            <a:br>
              <a:rPr lang="pl-PL" sz="4000">
                <a:solidFill>
                  <a:schemeClr val="accent6">
                    <a:lumMod val="50000"/>
                  </a:schemeClr>
                </a:solidFill>
              </a:rPr>
            </a:br>
            <a:br>
              <a:rPr lang="pl-PL" sz="400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>
                <a:solidFill>
                  <a:schemeClr val="accent6">
                    <a:lumMod val="50000"/>
                  </a:schemeClr>
                </a:solidFill>
              </a:rPr>
              <a:t>Powiatowy Urząd Pracy </a:t>
            </a:r>
            <a:br>
              <a:rPr lang="pl-PL" sz="280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>
                <a:solidFill>
                  <a:schemeClr val="accent6">
                    <a:lumMod val="50000"/>
                  </a:schemeClr>
                </a:solidFill>
              </a:rPr>
              <a:t>w Pszczynie</a:t>
            </a:r>
            <a:br>
              <a:rPr lang="pl-PL" sz="4000">
                <a:solidFill>
                  <a:schemeClr val="accent6">
                    <a:lumMod val="50000"/>
                  </a:schemeClr>
                </a:solidFill>
              </a:rPr>
            </a:b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8FE9C1-48A2-C4CF-79D4-82AFBF730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9E01BB0-600F-D91A-472A-5564565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/>
              <a:t>Dziękuję!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9DBE842-9258-182C-D1C3-8F6ECCB3C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0E08913-1164-C593-717D-8B03F394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Instytucje Rynku Pracy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8642A9E-6954-1116-44F1-5AC0A3542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4F4D96C-8AA3-379E-8BB8-F4141B8C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Powiatowe Urzędy Pracy </a:t>
            </a:r>
            <a:br>
              <a:rPr lang="pl-PL"/>
            </a:br>
            <a:r>
              <a:rPr lang="pl-PL"/>
              <a:t>w województwie śląskim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56F0AB-24AA-1340-96F7-58EE4B6AB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DF9CF3E-63E8-54A3-6976-376D9EB6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Cele Powiatowych Urzędów Pracy 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44BBF7-0E99-97B6-8D1F-497E7E238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7112095-3D08-DC2F-4D24-ED9D015C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Sytuacja na rynku pracy</a:t>
            </a:r>
            <a:br>
              <a:rPr lang="pl-PL"/>
            </a:br>
            <a:r>
              <a:rPr lang="pl-PL"/>
              <a:t>ludzi młodych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F5C9C0-5485-92F0-A547-63A56A9E8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D39E73B-A12A-FACA-FEC0-F498A35D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Zarejestrowani bezrobotni w powiatach </a:t>
            </a:r>
            <a:br>
              <a:rPr lang="pl-PL" sz="3200"/>
            </a:br>
            <a:r>
              <a:rPr lang="pl-PL" sz="3200"/>
              <a:t>województwa śląskiego do 30 r.z. (stan na 30.09.2023 r.)</a:t>
            </a:r>
            <a:br>
              <a:rPr lang="pl-PL" sz="3200"/>
            </a:br>
            <a:endParaRPr lang="pl-PL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4741B2-DCF3-2B97-FBB3-0E6395B73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49C97A0-A246-EF86-5F57-3164588C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901F27-D36C-2F8B-A869-204A3F923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BA5F174-CC56-0250-059A-209610C5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Bezrobotni wg. wieku w województwie śląskim</a:t>
            </a:r>
            <a:br>
              <a:rPr lang="pl-PL" sz="3200"/>
            </a:br>
            <a:r>
              <a:rPr lang="pl-PL" sz="3200"/>
              <a:t>(stan na 31.09.2023 r.)</a:t>
            </a:r>
            <a:br>
              <a:rPr lang="pl-PL" sz="3200"/>
            </a:br>
            <a:endParaRPr lang="pl-PL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47D9799-6F4F-1E42-D5C4-4E1EAD102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Panoramiczny</PresentationFormat>
  <Paragraphs>18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Wspieranie młodych na rynku pracy  Przeciwdziałanie niedostosowaniu społecznemu</vt:lpstr>
      <vt:lpstr>Instytucje Rynku Pracy</vt:lpstr>
      <vt:lpstr>Instytucje Rynku Pracy</vt:lpstr>
      <vt:lpstr>Powiatowe Urzędy Pracy  w województwie śląskim</vt:lpstr>
      <vt:lpstr>Cele Powiatowych Urzędów Pracy </vt:lpstr>
      <vt:lpstr>Sytuacja na rynku pracy ludzi młodych</vt:lpstr>
      <vt:lpstr>Zarejestrowani bezrobotni w powiatach  województwa śląskiego do 30 r.z. (stan na 30.09.2023 r.) </vt:lpstr>
      <vt:lpstr>Prezentacja programu PowerPoint</vt:lpstr>
      <vt:lpstr>Bezrobotni wg. wieku w województwie śląskim (stan na 31.09.2023 r.) </vt:lpstr>
      <vt:lpstr>Stopa bezrobocia według Badania Aktywności Ekonomicznej Ludności GUS – 2020 r. – 2022 r. w województwie śląskim </vt:lpstr>
      <vt:lpstr> Scenariusze przyszłości  na rynku pracy</vt:lpstr>
      <vt:lpstr>Zmiany pokoleniowe na rynku pracy</vt:lpstr>
      <vt:lpstr>Rynek pracy a nowe pokolenie</vt:lpstr>
      <vt:lpstr>Prezentacja programu PowerPoint</vt:lpstr>
      <vt:lpstr>Prezentacja programu PowerPoint</vt:lpstr>
      <vt:lpstr>Prezentacja programu PowerPoint</vt:lpstr>
      <vt:lpstr> Rynek pracy jutra    -  zmiana w profilu zatrudnienia   -  wyzwania związane ze zmianą praktyk zarządzania -  optymalizacja kosztów pracy -  głębokie przemiany na rynku pracy -  rozwój nowoczesnych technologii</vt:lpstr>
      <vt:lpstr>Rynek pracy jutra    - zmiana sposobu wykonywania pracy (praca zdalna)  - mniejsze zapotrzebowanie na siłę fizyczną i ręczną obsługę maszyn - integracja olbrzymich ilości danych pochodzących z różnych źródeł - zapewnienie bezpieczeństwa danych  - zmiana środowiska pracy, w którego centrum będzie znajdował się  człowiek i jego potrzeby</vt:lpstr>
      <vt:lpstr>Odpowiedź na wyzwania rynku pracy publicznych służb zatrudnienia</vt:lpstr>
      <vt:lpstr>Prezentacja programu PowerPoint</vt:lpstr>
      <vt:lpstr>Prezentacja programu PowerPoint</vt:lpstr>
      <vt:lpstr>Prezentacja programu PowerPoint</vt:lpstr>
      <vt:lpstr> </vt:lpstr>
      <vt:lpstr> Dziękuję za uwagę Bernadeta Sojka-Jany  Powiatowy Urząd Pracy  w Pszczynie </vt:lpstr>
      <vt:lpstr>Dziękuję!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Wspieranie młodych na rynku pracy  Przeciwdziałanie niedostosowaniu społecznemu</dc:title>
  <dc:creator>Artur Ochodek</dc:creator>
  <cp:lastModifiedBy>Artur Ochodek</cp:lastModifiedBy>
  <cp:revision>1</cp:revision>
  <dcterms:created xsi:type="dcterms:W3CDTF">2024-01-08T13:51:53Z</dcterms:created>
  <dcterms:modified xsi:type="dcterms:W3CDTF">2024-01-08T13:51:53Z</dcterms:modified>
</cp:coreProperties>
</file>