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35B906-CEC0-C239-BE9E-D49C3B0D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54D501-9905-26AA-5878-18DA6029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B9B-387A-4C59-AF83-BA20BCEDCA78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8B5BB7-5EE4-1438-592D-AA04ECC3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8A3D4DF-B7E5-3348-FD4C-52825130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186-E5A7-4D9A-AE74-AB1B670FB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4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D6663E0-541E-6C8F-9510-893E0FE9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A88322-6314-3EF7-82AB-48B25417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7A0546-0F5B-E4CA-FBAA-36B12A5DF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1B9B-387A-4C59-AF83-BA20BCEDCA78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1FB80-89AE-E59A-5861-24DA27351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40B564-DFAF-8E39-71CB-3CB306F19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9186-E5A7-4D9A-AE74-AB1B670FB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10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72D01BB-7CB5-5FAE-3C6E-39DB5CA2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cs typeface="Arial" panose="020B0604020202020204" pitchFamily="34" charset="0"/>
              </a:rPr>
              <a:t>Ośrodek Kuratorski</a:t>
            </a:r>
            <a:br>
              <a:rPr lang="pl-PL">
                <a:cs typeface="Arial" panose="020B0604020202020204" pitchFamily="34" charset="0"/>
              </a:rPr>
            </a:br>
            <a:r>
              <a:rPr lang="pl-PL">
                <a:cs typeface="Arial" panose="020B0604020202020204" pitchFamily="34" charset="0"/>
              </a:rPr>
              <a:t>- </a:t>
            </a:r>
            <a:r>
              <a:rPr lang="pl-PL" sz="4000">
                <a:cs typeface="Arial" panose="020B0604020202020204" pitchFamily="34" charset="0"/>
              </a:rPr>
              <a:t>środek wychowawczy -</a:t>
            </a:r>
            <a:br>
              <a:rPr lang="pl-PL" sz="4000">
                <a:cs typeface="Arial" panose="020B0604020202020204" pitchFamily="34" charset="0"/>
              </a:rPr>
            </a:br>
            <a:r>
              <a:rPr lang="pl-PL" sz="3200" b="1">
                <a:cs typeface="Arial" panose="020B0604020202020204" pitchFamily="34" charset="0"/>
              </a:rPr>
              <a:t>jako droga do skutecznej resocjalizacji nieletnich</a:t>
            </a:r>
            <a:endParaRPr lang="pl-PL" sz="3200" b="1" dirty="0"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E08EF2E-02CB-6638-4613-752142B8A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15A4ACE-77D9-F79F-E642-6109678E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614CB81-C33C-D709-9191-BBA4F44BF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145DF40-9A14-BADE-5D54-6F471914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AE1424-2441-7D45-A0B5-CD607E8F3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4963A8F-2A9C-904A-EA6D-51BE2A8B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27BF64-5DDF-444A-9DD4-511DCEB67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83A9352-3F41-8FC8-7EBC-D4FD3D4D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FA3F29-4587-34C8-A736-48ABA0E14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CC373B3-EA51-40BA-EC4E-C08B4C3B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A63763-26E0-5627-EFFC-0420D816A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8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3B34042-4862-8A3C-2E46-D91F254F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DC11F23-D110-B467-A179-138771B20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F0F345F-BEC1-AB2E-B95A-92757E1F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67B078-87A4-8E53-E814-65BEE9EA2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1014439-7F1D-3185-0455-B0CD3E98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A31769-6C8F-B81B-F4C8-3BAEF9B32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67587AE-AC5B-94B5-7C4E-217B303B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FE6809-2951-7369-EDBB-8E4683F91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420D333-3888-2B7C-6DE9-282087B4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660C39-43C5-29AC-536F-1154C8B00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570BDB1-FF7E-4D39-F6AD-C7D8E83F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A4D371-DC06-A4AC-C3D5-247A6E37E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3CA8D31-A10A-B5FD-A921-530A174E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7A3FF1-375D-566A-8469-FB31576A4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27B2644-076D-4EF5-9903-F0B7C91C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3BB2E6-A94E-3EEA-3700-7ACF2D410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0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6BD9CCF-22EA-4A87-CA02-12FE33BF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62D768-9E30-9133-8976-116F52654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A5D4F7A-83EC-2131-FADE-3EB3A9A6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6244DB-6C28-4A37-B157-7B26291A0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5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8FA4338-9E48-5671-6938-EFFCDE01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8C9489-F825-F253-31CA-A2968393C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63AB649-418C-6D2C-0C24-B6B3B4C0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E6BFEE9-C440-C23C-47C8-6F456073F4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8EA0DC5-1CA6-1D58-8238-22232EB9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299063-8C8A-67C4-AFB5-42BE8E169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D0FC36D-6ADC-16E1-55B2-39F14429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BBD647-024B-A470-136B-0F8E9F54A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41E1B48-01CC-97A8-DF87-B97B2F51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465BBB6-A903-4B6E-49F8-0BCB39AD8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C77CF65-C139-B95D-D52D-D160FC97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4A1394-936F-A286-0335-91365A1F4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ADEDB4F-A84E-B051-1C53-D9670CA4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133CC1-73DA-E484-A5BA-26BA97C6E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5D5E619-68FE-1741-69A6-E9F6C03A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448B0A-4E0E-4F9B-D8D1-E39E0270D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3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Panoramiczny</PresentationFormat>
  <Paragraphs>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Ośrodek Kuratorski - środek wychowawczy - jako droga do skutecznej resocjalizacji nieletnich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Ośrodek Kuratorski - środek wychowawczy - jako droga do skutecznej resocjalizacji nieletnich</dc:title>
  <dc:creator>Artur Ochodek</dc:creator>
  <cp:lastModifiedBy>Artur Ochodek</cp:lastModifiedBy>
  <cp:revision>1</cp:revision>
  <dcterms:created xsi:type="dcterms:W3CDTF">2024-01-08T13:54:12Z</dcterms:created>
  <dcterms:modified xsi:type="dcterms:W3CDTF">2024-01-08T13:54:12Z</dcterms:modified>
</cp:coreProperties>
</file>