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819A60-C627-2850-88E7-9D868002C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6FC58FF-516F-9F32-ABF4-0657B5400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F1DF-C310-40EB-9FBE-8B615667E04E}" type="datetimeFigureOut">
              <a:rPr lang="pl-PL" smtClean="0"/>
              <a:t>08.01.2024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81BA643-571C-8517-C54C-06A375C1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FF7EFC4-F225-5472-A3F2-7352AF13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F052-EE6B-4188-AE4A-768BAFBF6D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087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D1A837D-3DB4-104B-9A2B-C2588730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1560104-5730-A514-7F52-C76867EB6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67E948-21B2-1EE0-B811-483D80B51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4F1DF-C310-40EB-9FBE-8B615667E04E}" type="datetimeFigureOut">
              <a:rPr lang="pl-PL" smtClean="0"/>
              <a:t>08.01.2024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1CEBDE1-AA24-BE9A-E3DF-DD6F18A1B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6104D1-7473-A6D3-D42F-462DFC864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6F052-EE6B-4188-AE4A-768BAFBF6D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34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60B94AE-FA48-F9BE-2614-7EA54799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D065545-324C-8E24-4FAB-C7C94C62C9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88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E09F450-5053-8A99-0ED3-DB35E861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Zadania szkoły i placówek oświatowych (np. poradni psych-ped.) w zakresie profilaktyki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33C2E64-3BFD-8B5C-181E-7BC6D0643E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2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F14AAD4-993A-E4A7-A8CF-D0258F7E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FFFFFF"/>
                </a:solidFill>
              </a:rPr>
              <a:t>Funkcja profilaktyczna szkoły i placówki oświatowej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FF15570-225D-559B-230E-2FC656F6C2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4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235D28A-8C19-1EA1-0BE9-8AE4C22D6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Program wychowawczo-profilaktyczny szkoły i placówki oświatowej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7AEEC46-D671-B96C-F7CF-89CA6B8764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C094FA0-27ED-E722-04ED-79D40682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Diagnoza zasobów</a:t>
            </a:r>
            <a:r>
              <a:rPr lang="pl-PL"/>
              <a:t> w zakresie profilaktyki niedostosowania społecznego</a:t>
            </a:r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CEE5673-CBAA-F6D2-CC05-1DA5800A96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32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E33AD5B-7CC0-B30C-29A4-1B9DD9D4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/>
              <a:t>Zasoby i potrzeby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D0262B2-F60C-EBB4-BEF0-B1BD919BA2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90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15C36A5-9925-991B-A042-5DBAD002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„dobre praktyki” </a:t>
            </a:r>
            <a:endParaRPr lang="pl-PL" sz="32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9DFA39C-7863-0787-8E14-BC07633027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84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C832C13-4C09-7B61-94D0-5702882C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/>
              <a:t>3 projekty krakowskie – lata 2019- 2022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D02C7AE-60A6-8AD6-A5DE-3E680C8B71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39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D882792-4563-FE01-F57C-E4745306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/>
              <a:t>Diagnoza 2019-2022 (Wydział Edukacji Urzędu Miasta Krakowa i SPPP Krakowski Ośrodek Terapii)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D516883-30C5-C98F-EAED-489B314D0A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7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07FBC22-06F9-2276-3C6A-69E4F173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Bezpieczny uczeń w Krakowie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1F62912-4775-1A7B-C8FE-8AF8DA9FDC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37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29C8E70-D368-A7DD-00F2-7DEA1F85A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Wnioski i rekomendacje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2C60935-B53A-33D8-2AC0-C3A4D5AF24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8E1D4799-37AC-737A-1B63-D51EE81C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2000"/>
            </a:br>
            <a:br>
              <a:rPr lang="pl-PL" sz="2000"/>
            </a:br>
            <a:r>
              <a:rPr lang="pl-PL" sz="2000"/>
              <a:t>Plan spotkania</a:t>
            </a:r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B18E4E7-2CF5-68DE-4E0D-1DA3EDCE06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72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65FA87A-87B2-DCB3-DE6D-E07E7D40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600"/>
              <a:t>Wnioski i rekomendacje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42F3137-72E5-0BDB-9441-B8317D74D4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95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8E8CF9F7-4AF9-52B9-B6C2-A6A44D3E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Poradnia psychologiczno- pedagogiczna nr 3 w Krakowie</a:t>
            </a:r>
            <a:b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diagnoza i program profilaktyczny REWIA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61A64E5-233F-0F31-C070-AF51B64567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90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83E0B21-812B-6133-66D4-DC12B091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200"/>
              <a:t>Badania terenowe w Krakowie (dzielnice w dzielnicach: VIII, IX, X, XI, XII i XIII)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35565C7-B15C-0FE2-A1BA-BE8876F060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12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B973154-6110-AD6B-753F-82F83C29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/>
              <a:t>Wnioski i rekomendacje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9819CAF-1A19-A3F6-FA94-B964242C7D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75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A421BDA-E07D-A71A-F526-49659AED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/>
              <a:t>Wnioski i rekomendacje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72A89E5-E4D5-E023-2958-25D3FABB16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09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CF94057-FFF8-E42B-C6FF-8DFAD749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 profilaktyczno- wychowawcy KOTWICA 2021-2022</a:t>
            </a:r>
            <a:b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(po diagnozie w krakowskich szkołach i placówkach oświatowych 2019-2020)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5ED01EE-DD75-5870-DB88-ECFFED5EE4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45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A441387-A2C2-6042-07B0-DDF9AF9FE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Klimat społeczny klasy</a:t>
            </a:r>
            <a:br>
              <a:rPr lang="en-US" sz="3100"/>
            </a:br>
            <a:r>
              <a:rPr lang="en-US" sz="3100"/>
              <a:t>w kontekście diagnozy potrzeb uczniów w zakresie profilaktyki szkolnej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6455C4A-82EB-2F53-4B50-EF58834927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69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0D6E170-9ADE-051C-3822-87B904D0E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/>
              <a:t>Co dalej? pytania o współpracę</a:t>
            </a:r>
            <a:endParaRPr lang="pl-PL" sz="5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7DE5B47-09A7-793F-C430-4BAEEE688D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37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3D0B383-FDC9-E199-C185-3F26F3D94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/>
              <a:t>pytania o współpracę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6DC4F95-05A0-F11B-D0E2-CE8215E0AA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82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9CEE4BE-FEF3-4E05-E0FB-98DE5AD35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2800"/>
            </a:br>
            <a:br>
              <a:rPr lang="pl-PL" sz="2800"/>
            </a:br>
            <a:r>
              <a:rPr lang="pl-PL" sz="2800"/>
              <a:t>Dziękuję za uwagę</a:t>
            </a:r>
            <a:endParaRPr lang="pl-PL" sz="28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F6DB71C-9FDC-49F2-5923-5259966AFF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9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688BB35-922A-136C-D459-96F19F89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/>
              <a:t>Kim jest dziecko?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77BF62D-9994-52FB-E6A6-7BBE2FD158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25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9C7AC34-E3CC-A05F-F4BC-B2122E67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Źródła 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9EA9923-2D5F-F8C9-E0FF-3AB0C55B5E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1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D049012-4A1A-7D63-41DE-175481FA3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źródła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C7F9742-565E-BE03-2566-6286178A9C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62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68D1948-0BBA-E1EC-E54D-5C57BF2A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Publikacje do pobrania: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4995187-6F09-33F1-7783-A3CAC0086B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4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08064C9-0309-96FA-04E3-B7031A014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Jak widzimy dziecko?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5B47176-52D2-E496-0E26-8A4798BC51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8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3859E37-9C9B-AC82-0D25-719EFCBD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Model dobrego życia </a:t>
            </a:r>
            <a:br>
              <a:rPr lang="en-US" sz="3200"/>
            </a:br>
            <a:r>
              <a:rPr lang="en-US" sz="3200"/>
              <a:t>(good live model)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8B5C919-6D54-4C98-8157-7D43C476B9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CC1A2D4-5E30-7878-C094-506E2CE0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4200"/>
            </a:br>
            <a:r>
              <a:rPr lang="pl-PL" sz="4200"/>
              <a:t> cel - ochrona dziecka</a:t>
            </a:r>
            <a:endParaRPr lang="pl-PL" sz="42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D19103C-C678-1E39-7BB3-FE620550C4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5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306F4E0-C1CA-64B4-D6E6-B1A3579ED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/>
              <a:t>Zapobieganie zagrożeniom rozwoju dziecka - profilaktyka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D0AC310-77CA-C353-452C-BBF1100FE8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7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457FEE0-E885-9799-4152-3D29AF68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400"/>
              <a:t>Odpowiedzialność dorosłych za zapewnienie bezpiecznego rozwoju</a:t>
            </a:r>
            <a:endParaRPr lang="pl-PL" sz="3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14C0B69-5CFB-D1F1-1591-76DA1A6930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6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0B5F256-3F74-47BC-9CDE-251F8DC9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Prawa i obowiązki rodziców 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FDF3CE6-EA06-1967-019B-A58CDB5002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018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DF83DCC184774C8A21201472CC46AF" ma:contentTypeVersion="15" ma:contentTypeDescription="Utwórz nowy dokument." ma:contentTypeScope="" ma:versionID="33f8036759b9627af351a764e60020b1">
  <xsd:schema xmlns:xsd="http://www.w3.org/2001/XMLSchema" xmlns:xs="http://www.w3.org/2001/XMLSchema" xmlns:p="http://schemas.microsoft.com/office/2006/metadata/properties" xmlns:ns3="4065e353-8ee1-43f5-bb8e-e5025104a7b2" xmlns:ns4="a0d63dde-0d76-4235-8126-e4f9f02fb5f7" targetNamespace="http://schemas.microsoft.com/office/2006/metadata/properties" ma:root="true" ma:fieldsID="e405d7455cc713fec400307fa23655b4" ns3:_="" ns4:_="">
    <xsd:import namespace="4065e353-8ee1-43f5-bb8e-e5025104a7b2"/>
    <xsd:import namespace="a0d63dde-0d76-4235-8126-e4f9f02fb5f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5e353-8ee1-43f5-bb8e-e5025104a7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63dde-0d76-4235-8126-e4f9f02fb5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0d63dde-0d76-4235-8126-e4f9f02fb5f7" xsi:nil="true"/>
  </documentManagement>
</p:properties>
</file>

<file path=customXml/itemProps1.xml><?xml version="1.0" encoding="utf-8"?>
<ds:datastoreItem xmlns:ds="http://schemas.openxmlformats.org/officeDocument/2006/customXml" ds:itemID="{D7385184-336D-49A8-97E8-0231B0637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65e353-8ee1-43f5-bb8e-e5025104a7b2"/>
    <ds:schemaRef ds:uri="a0d63dde-0d76-4235-8126-e4f9f02fb5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A7E0C6-63A5-4155-9FDA-26C992B04B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9387F6-E6A5-4CD1-8A1E-9911B31061F5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a0d63dde-0d76-4235-8126-e4f9f02fb5f7"/>
    <ds:schemaRef ds:uri="4065e353-8ee1-43f5-bb8e-e5025104a7b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Panoramiczny</PresentationFormat>
  <Paragraphs>31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Motyw pakietu Office</vt:lpstr>
      <vt:lpstr>Prezentacja programu PowerPoint</vt:lpstr>
      <vt:lpstr>  Plan spotkania</vt:lpstr>
      <vt:lpstr>Kim jest dziecko?</vt:lpstr>
      <vt:lpstr>Jak widzimy dziecko?</vt:lpstr>
      <vt:lpstr>Model dobrego życia  (good live model) </vt:lpstr>
      <vt:lpstr>  cel - ochrona dziecka</vt:lpstr>
      <vt:lpstr>Zapobieganie zagrożeniom rozwoju dziecka - profilaktyka</vt:lpstr>
      <vt:lpstr>Odpowiedzialność dorosłych za zapewnienie bezpiecznego rozwoju</vt:lpstr>
      <vt:lpstr>Prawa i obowiązki rodziców </vt:lpstr>
      <vt:lpstr>Zadania szkoły i placówek oświatowych (np. poradni psych-ped.) w zakresie profilaktyki</vt:lpstr>
      <vt:lpstr>Funkcja profilaktyczna szkoły i placówki oświatowej</vt:lpstr>
      <vt:lpstr>Program wychowawczo-profilaktyczny szkoły i placówki oświatowej</vt:lpstr>
      <vt:lpstr>Diagnoza zasobów w zakresie profilaktyki niedostosowania społecznego</vt:lpstr>
      <vt:lpstr>Zasoby i potrzeby</vt:lpstr>
      <vt:lpstr>„dobre praktyki” </vt:lpstr>
      <vt:lpstr>3 projekty krakowskie – lata 2019- 2022</vt:lpstr>
      <vt:lpstr>Diagnoza 2019-2022 (Wydział Edukacji Urzędu Miasta Krakowa i SPPP Krakowski Ośrodek Terapii)</vt:lpstr>
      <vt:lpstr>Bezpieczny uczeń w Krakowie</vt:lpstr>
      <vt:lpstr>Wnioski i rekomendacje</vt:lpstr>
      <vt:lpstr>Wnioski i rekomendacje</vt:lpstr>
      <vt:lpstr>Poradnia psychologiczno- pedagogiczna nr 3 w Krakowie diagnoza i program profilaktyczny REWIA</vt:lpstr>
      <vt:lpstr>Badania terenowe w Krakowie (dzielnice w dzielnicach: VIII, IX, X, XI, XII i XIII)</vt:lpstr>
      <vt:lpstr>Wnioski i rekomendacje</vt:lpstr>
      <vt:lpstr>Wnioski i rekomendacje</vt:lpstr>
      <vt:lpstr>Program profilaktyczno- wychowawcy KOTWICA 2021-2022 (po diagnozie w krakowskich szkołach i placówkach oświatowych 2019-2020)</vt:lpstr>
      <vt:lpstr>Klimat społeczny klasy w kontekście diagnozy potrzeb uczniów w zakresie profilaktyki szkolnej</vt:lpstr>
      <vt:lpstr>Co dalej? pytania o współpracę</vt:lpstr>
      <vt:lpstr>pytania o współpracę</vt:lpstr>
      <vt:lpstr>  Dziękuję za uwagę</vt:lpstr>
      <vt:lpstr>Źródła </vt:lpstr>
      <vt:lpstr>źródła</vt:lpstr>
      <vt:lpstr>Publikacje do pobrania: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Artur Ochodek</dc:creator>
  <cp:lastModifiedBy>Artur Ochodek</cp:lastModifiedBy>
  <cp:revision>1</cp:revision>
  <dcterms:created xsi:type="dcterms:W3CDTF">2024-01-08T13:56:00Z</dcterms:created>
  <dcterms:modified xsi:type="dcterms:W3CDTF">2024-01-08T13:56:01Z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0x0101000CDF83DCC184774C8A21201472CC46AF</vt:lpwstr>
  </property>
</Properties>
</file>